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19"/>
  </p:notesMasterIdLst>
  <p:handoutMasterIdLst>
    <p:handoutMasterId r:id="rId20"/>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299" r:id="rId17"/>
    <p:sldId id="30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52" d="100"/>
          <a:sy n="52" d="100"/>
        </p:scale>
        <p:origin x="1094" y="4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8/24/2022</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8/24/2022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8/24/2022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8/24/2022</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Draft-Parent%20&amp;%20Family%20Engagement%20Plan%2022-23.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a:t>
            </a:r>
            <a:r>
              <a:rPr lang="en-US" sz="2800" dirty="0" err="1" smtClean="0">
                <a:latin typeface="Franklin Gothic Demi" panose="020B0703020102020204" pitchFamily="34" charset="0"/>
              </a:rPr>
              <a:t>Tomiyasu</a:t>
            </a:r>
            <a:r>
              <a:rPr lang="en-US" sz="2800" dirty="0" smtClean="0">
                <a:latin typeface="Franklin Gothic Demi" panose="020B0703020102020204" pitchFamily="34" charset="0"/>
              </a:rPr>
              <a:t> ES</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smtClean="0">
                <a:latin typeface="Franklin Gothic Demi" panose="020B0703020102020204" pitchFamily="34" charset="0"/>
              </a:rPr>
              <a:t>: 8/30/22 &amp; 9/6/22 </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a:t>
            </a:r>
            <a:r>
              <a:rPr lang="en-US" sz="2800" dirty="0" smtClean="0">
                <a:latin typeface="Franklin Gothic Demi" panose="020B0703020102020204" pitchFamily="34" charset="0"/>
              </a:rPr>
              <a:t>: 3:30pm</a:t>
            </a:r>
            <a:endParaRPr lang="en-US" sz="2800" dirty="0" smtClean="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471948" y="1835919"/>
            <a:ext cx="8328425" cy="4771357"/>
          </a:xfrm>
          <a:prstGeom prst="rect">
            <a:avLst/>
          </a:prstGeom>
        </p:spPr>
      </p:pic>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fontScale="92500"/>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r>
              <a:rPr lang="es-MX" altLang="en-US" sz="2800" i="1" dirty="0" smtClean="0">
                <a:solidFill>
                  <a:schemeClr val="accent1">
                    <a:lumMod val="75000"/>
                  </a:schemeClr>
                </a:solidFill>
                <a:latin typeface="Franklin Gothic Demi" panose="020B0703020102020204" pitchFamily="34" charset="0"/>
              </a:rPr>
              <a:t>.)</a:t>
            </a: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hlinkClick r:id="rId2" action="ppaction://hlinkfile"/>
              </a:rPr>
              <a:t>Draft-Parent &amp; Family Engagement Plan 22-23.pdf</a:t>
            </a:r>
            <a:endParaRPr lang="en-US" altLang="en-US" sz="2800" i="1" dirty="0">
              <a:solidFill>
                <a:schemeClr val="accent1">
                  <a:lumMod val="75000"/>
                </a:schemeClr>
              </a:solidFill>
              <a:latin typeface="Franklin Gothic Demi" panose="020B0703020102020204" pitchFamily="34" charset="0"/>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16</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2077701" y="0"/>
            <a:ext cx="4633613" cy="3127248"/>
          </a:xfrm>
          <a:prstGeom prst="rect">
            <a:avLst/>
          </a:prstGeom>
        </p:spPr>
      </p:pic>
      <p:pic>
        <p:nvPicPr>
          <p:cNvPr id="5" name="Picture 4"/>
          <p:cNvPicPr>
            <a:picLocks noChangeAspect="1"/>
          </p:cNvPicPr>
          <p:nvPr/>
        </p:nvPicPr>
        <p:blipFill>
          <a:blip r:embed="rId3"/>
          <a:stretch>
            <a:fillRect/>
          </a:stretch>
        </p:blipFill>
        <p:spPr>
          <a:xfrm>
            <a:off x="2880359" y="3348799"/>
            <a:ext cx="3540633" cy="2411155"/>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lnSpcReduction="1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STAFFING: Instructional Strategist &amp; Instructional Assistant</a:t>
            </a:r>
            <a:endParaRPr lang="en-US" altLang="en-US" sz="2400" dirty="0" smtClean="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PURCHASES: </a:t>
            </a:r>
            <a:r>
              <a:rPr lang="en-US" altLang="en-US" sz="2400" dirty="0" err="1" smtClean="0">
                <a:latin typeface="Franklin Gothic Book" panose="020B0503020102020204" pitchFamily="34" charset="0"/>
              </a:rPr>
              <a:t>i</a:t>
            </a:r>
            <a:r>
              <a:rPr lang="en-US" altLang="en-US" sz="2400" dirty="0" smtClean="0">
                <a:latin typeface="Franklin Gothic Book" panose="020B0503020102020204" pitchFamily="34" charset="0"/>
              </a:rPr>
              <a:t>-Ready reading and math, Ready Curriculum</a:t>
            </a:r>
            <a:endParaRPr lang="en-US" altLang="en-US" sz="2400" dirty="0" smtClean="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PARENTING; spring conferences</a:t>
            </a:r>
            <a:endParaRPr lang="en-US" altLang="en-US" sz="2400" dirty="0" smtClean="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3733</TotalTime>
  <Words>884</Words>
  <Application>Microsoft Office PowerPoint</Application>
  <PresentationFormat>On-screen Show (4:3)</PresentationFormat>
  <Paragraphs>77</Paragraphs>
  <Slides>16</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119</cp:revision>
  <cp:lastPrinted>2019-08-05T03:47:46Z</cp:lastPrinted>
  <dcterms:created xsi:type="dcterms:W3CDTF">2018-07-16T15:51:20Z</dcterms:created>
  <dcterms:modified xsi:type="dcterms:W3CDTF">2022-08-24T20:37:38Z</dcterms:modified>
</cp:coreProperties>
</file>